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57" r:id="rId3"/>
    <p:sldId id="268" r:id="rId4"/>
    <p:sldId id="271" r:id="rId5"/>
    <p:sldId id="267" r:id="rId6"/>
    <p:sldId id="258" r:id="rId7"/>
    <p:sldId id="259" r:id="rId8"/>
    <p:sldId id="260" r:id="rId9"/>
    <p:sldId id="261" r:id="rId10"/>
    <p:sldId id="262" r:id="rId11"/>
    <p:sldId id="263" r:id="rId12"/>
    <p:sldId id="272" r:id="rId13"/>
    <p:sldId id="265" r:id="rId14"/>
    <p:sldId id="266" r:id="rId15"/>
    <p:sldId id="270" r:id="rId1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75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3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9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8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1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35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2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3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10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6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4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68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image" Target="../media/image73.png"/><Relationship Id="rId4" Type="http://schemas.openxmlformats.org/officeDocument/2006/relationships/image" Target="../media/image17.png"/><Relationship Id="rId9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4.pn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13.png"/><Relationship Id="rId5" Type="http://schemas.openxmlformats.org/officeDocument/2006/relationships/image" Target="../media/image18.png"/><Relationship Id="rId10" Type="http://schemas.openxmlformats.org/officeDocument/2006/relationships/image" Target="../media/image76.png"/><Relationship Id="rId4" Type="http://schemas.openxmlformats.org/officeDocument/2006/relationships/image" Target="../media/image17.pn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14.png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2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86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85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1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14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22.png"/><Relationship Id="rId5" Type="http://schemas.openxmlformats.org/officeDocument/2006/relationships/image" Target="../media/image35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14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5.png"/><Relationship Id="rId5" Type="http://schemas.openxmlformats.org/officeDocument/2006/relationships/image" Target="../media/image13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8.png"/><Relationship Id="rId5" Type="http://schemas.openxmlformats.org/officeDocument/2006/relationships/image" Target="../media/image18.png"/><Relationship Id="rId10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2.png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61.png"/><Relationship Id="rId5" Type="http://schemas.openxmlformats.org/officeDocument/2006/relationships/image" Target="../media/image18.png"/><Relationship Id="rId10" Type="http://schemas.openxmlformats.org/officeDocument/2006/relationships/image" Target="../media/image60.png"/><Relationship Id="rId4" Type="http://schemas.openxmlformats.org/officeDocument/2006/relationships/image" Target="../media/image17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6.png"/><Relationship Id="rId7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500000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7289800" cy="723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00" y="0"/>
            <a:ext cx="72898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0" y="0"/>
            <a:ext cx="7289800" cy="723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949700"/>
            <a:ext cx="17754600" cy="4127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47900" y="9563100"/>
            <a:ext cx="7289800" cy="72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0" y="9563100"/>
            <a:ext cx="72898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9563100"/>
            <a:ext cx="7289800" cy="7239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4500" y="1701800"/>
            <a:ext cx="2311400" cy="2794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5900" y="2286000"/>
            <a:ext cx="1968500" cy="2146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100" y="2108200"/>
            <a:ext cx="1930400" cy="2324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6100" y="1041400"/>
            <a:ext cx="2552700" cy="334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3900" y="736600"/>
            <a:ext cx="7200900" cy="791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700" y="685800"/>
            <a:ext cx="7493000" cy="8001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5700" y="698500"/>
            <a:ext cx="7493000" cy="8140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2800" y="762000"/>
            <a:ext cx="7391400" cy="78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5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-406400"/>
            <a:ext cx="9283700" cy="812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-114300"/>
            <a:ext cx="1866900" cy="318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22300"/>
            <a:ext cx="9271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4445000"/>
            <a:ext cx="16332200" cy="7581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7600" y="2705100"/>
            <a:ext cx="1358900" cy="1358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400" y="1244600"/>
            <a:ext cx="39497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400" y="2730500"/>
            <a:ext cx="6985000" cy="2057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0"/>
          <a:srcRect l="89" t="9437" r="-89" b="1380"/>
          <a:stretch/>
        </p:blipFill>
        <p:spPr>
          <a:xfrm>
            <a:off x="3743325" y="4610100"/>
            <a:ext cx="10648950" cy="552161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-406400"/>
            <a:ext cx="9283700" cy="812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-114300"/>
            <a:ext cx="1866900" cy="318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22300"/>
            <a:ext cx="9271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4445000"/>
            <a:ext cx="16332200" cy="75819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900" y="2781300"/>
            <a:ext cx="1193800" cy="1193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400" y="1244600"/>
            <a:ext cx="3949700" cy="152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700" y="2679700"/>
            <a:ext cx="8216900" cy="15875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7137" y="4619625"/>
            <a:ext cx="10753725" cy="546735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-406400"/>
            <a:ext cx="9359900" cy="812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-114300"/>
            <a:ext cx="1866900" cy="318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22300"/>
            <a:ext cx="9271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2654300"/>
            <a:ext cx="16383000" cy="9372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0" y="1346200"/>
            <a:ext cx="546100" cy="58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1193800"/>
            <a:ext cx="7137400" cy="10541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t="16476" r="12917" b="11905"/>
          <a:stretch/>
        </p:blipFill>
        <p:spPr>
          <a:xfrm>
            <a:off x="2514600" y="2806699"/>
            <a:ext cx="13030200" cy="71628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3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3479800"/>
            <a:ext cx="5029200" cy="853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479800"/>
            <a:ext cx="5029200" cy="8534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100" y="3479800"/>
            <a:ext cx="5029200" cy="8534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-546100"/>
            <a:ext cx="10464800" cy="6819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-114300"/>
            <a:ext cx="1866900" cy="318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622300"/>
            <a:ext cx="927100" cy="1587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22592" r="42116" b="40472"/>
          <a:stretch/>
        </p:blipFill>
        <p:spPr>
          <a:xfrm>
            <a:off x="622967" y="2717800"/>
            <a:ext cx="8452940" cy="649237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59528" r="41608" b="12222"/>
          <a:stretch/>
        </p:blipFill>
        <p:spPr>
          <a:xfrm>
            <a:off x="9196421" y="2717800"/>
            <a:ext cx="8611724" cy="496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3162300"/>
            <a:ext cx="12293600" cy="3365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00" y="6273800"/>
            <a:ext cx="2654300" cy="1562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9200" y="5727700"/>
            <a:ext cx="14922500" cy="4699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1500" y="5727700"/>
            <a:ext cx="14922500" cy="4686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35000000" y="0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" y="0"/>
            <a:ext cx="72898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00" y="0"/>
            <a:ext cx="7289800" cy="72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0" y="0"/>
            <a:ext cx="72898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2768600"/>
            <a:ext cx="2870200" cy="2933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00" y="3098800"/>
            <a:ext cx="2870200" cy="293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9200" y="2768600"/>
            <a:ext cx="2870200" cy="293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8400" y="3098800"/>
            <a:ext cx="2870200" cy="293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2400" y="2095500"/>
            <a:ext cx="4356100" cy="5168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9700" y="2489200"/>
            <a:ext cx="4356100" cy="520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5400" y="2146300"/>
            <a:ext cx="4292600" cy="5054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47300" y="2489200"/>
            <a:ext cx="4216400" cy="520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22800" y="6400800"/>
            <a:ext cx="8851900" cy="1003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92500" y="6159500"/>
            <a:ext cx="9804400" cy="1485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00" y="2413000"/>
            <a:ext cx="2654300" cy="156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6121400"/>
            <a:ext cx="2654300" cy="156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9700" y="889000"/>
            <a:ext cx="2311400" cy="1358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69800" y="2806700"/>
            <a:ext cx="2870200" cy="2933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94300" y="1790700"/>
            <a:ext cx="2768600" cy="2768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703300" y="1790700"/>
            <a:ext cx="1574800" cy="15748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91800" y="1765300"/>
            <a:ext cx="2032000" cy="2032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23300" y="5130800"/>
            <a:ext cx="1536700" cy="1346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-960000">
            <a:off x="2743200" y="1828800"/>
            <a:ext cx="1346200" cy="1346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71400" y="2120900"/>
            <a:ext cx="43561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6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100" y="2616200"/>
            <a:ext cx="7810500" cy="6172200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" y="-673100"/>
            <a:ext cx="6959600" cy="6934200"/>
          </a:xfrm>
          <a:prstGeom prst="rect">
            <a:avLst/>
          </a:prstGeom>
        </p:spPr>
      </p:pic>
      <p:pic>
        <p:nvPicPr>
          <p:cNvPr id="15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" y="-165100"/>
            <a:ext cx="1866900" cy="3187700"/>
          </a:xfrm>
          <a:prstGeom prst="rect">
            <a:avLst/>
          </a:prstGeom>
        </p:spPr>
      </p:pic>
      <p:pic>
        <p:nvPicPr>
          <p:cNvPr id="16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571500"/>
            <a:ext cx="927100" cy="1587500"/>
          </a:xfrm>
          <a:prstGeom prst="rect">
            <a:avLst/>
          </a:prstGeom>
        </p:spPr>
      </p:pic>
      <p:pic>
        <p:nvPicPr>
          <p:cNvPr id="17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743200" y="3937000"/>
            <a:ext cx="254000" cy="228600"/>
          </a:xfrm>
          <a:prstGeom prst="rect">
            <a:avLst/>
          </a:prstGeom>
        </p:spPr>
      </p:pic>
      <p:pic>
        <p:nvPicPr>
          <p:cNvPr id="18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300" y="-127000"/>
            <a:ext cx="1866900" cy="3187700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7700" y="609600"/>
            <a:ext cx="927100" cy="1587500"/>
          </a:xfrm>
          <a:prstGeom prst="rect">
            <a:avLst/>
          </a:prstGeom>
        </p:spPr>
      </p:pic>
      <p:pic>
        <p:nvPicPr>
          <p:cNvPr id="20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730500" y="5778500"/>
            <a:ext cx="254000" cy="228600"/>
          </a:xfrm>
          <a:prstGeom prst="rect">
            <a:avLst/>
          </a:prstGeom>
        </p:spPr>
      </p:pic>
      <p:pic>
        <p:nvPicPr>
          <p:cNvPr id="21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2730500" y="6197600"/>
            <a:ext cx="266700" cy="228600"/>
          </a:xfrm>
          <a:prstGeom prst="rect">
            <a:avLst/>
          </a:prstGeom>
        </p:spPr>
      </p:pic>
      <p:pic>
        <p:nvPicPr>
          <p:cNvPr id="24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5900" y="2717800"/>
            <a:ext cx="2679700" cy="1651000"/>
          </a:xfrm>
          <a:prstGeom prst="rect">
            <a:avLst/>
          </a:prstGeom>
        </p:spPr>
      </p:pic>
      <p:pic>
        <p:nvPicPr>
          <p:cNvPr id="25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72976" y="4622800"/>
            <a:ext cx="2755900" cy="1651000"/>
          </a:xfrm>
          <a:prstGeom prst="rect">
            <a:avLst/>
          </a:prstGeom>
        </p:spPr>
      </p:pic>
      <p:pic>
        <p:nvPicPr>
          <p:cNvPr id="26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0300" y="5613400"/>
            <a:ext cx="2336800" cy="698500"/>
          </a:xfrm>
          <a:prstGeom prst="rect">
            <a:avLst/>
          </a:prstGeom>
        </p:spPr>
      </p:pic>
      <p:pic>
        <p:nvPicPr>
          <p:cNvPr id="27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6200" y="2628900"/>
            <a:ext cx="2286000" cy="1663700"/>
          </a:xfrm>
          <a:prstGeom prst="rect">
            <a:avLst/>
          </a:prstGeom>
        </p:spPr>
      </p:pic>
      <p:pic>
        <p:nvPicPr>
          <p:cNvPr id="28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4300" y="4559300"/>
            <a:ext cx="2235200" cy="1663700"/>
          </a:xfrm>
          <a:prstGeom prst="rect">
            <a:avLst/>
          </a:prstGeom>
        </p:spPr>
      </p:pic>
      <p:pic>
        <p:nvPicPr>
          <p:cNvPr id="29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71600" y="6756400"/>
            <a:ext cx="2235200" cy="1625600"/>
          </a:xfrm>
          <a:prstGeom prst="rect">
            <a:avLst/>
          </a:prstGeom>
        </p:spPr>
      </p:pic>
      <p:pic>
        <p:nvPicPr>
          <p:cNvPr id="30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0" y="3759200"/>
            <a:ext cx="2552700" cy="698500"/>
          </a:xfrm>
          <a:prstGeom prst="rect">
            <a:avLst/>
          </a:prstGeom>
        </p:spPr>
      </p:pic>
      <p:pic>
        <p:nvPicPr>
          <p:cNvPr id="31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87600" y="6045200"/>
            <a:ext cx="2362200" cy="698500"/>
          </a:xfrm>
          <a:prstGeom prst="rect">
            <a:avLst/>
          </a:prstGeom>
        </p:spPr>
      </p:pic>
      <p:pic>
        <p:nvPicPr>
          <p:cNvPr id="32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730500" y="6616700"/>
            <a:ext cx="254000" cy="228600"/>
          </a:xfrm>
          <a:prstGeom prst="rect">
            <a:avLst/>
          </a:prstGeom>
        </p:spPr>
      </p:pic>
      <p:pic>
        <p:nvPicPr>
          <p:cNvPr id="33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2743200" y="4356100"/>
            <a:ext cx="266700" cy="228600"/>
          </a:xfrm>
          <a:prstGeom prst="rect">
            <a:avLst/>
          </a:prstGeom>
        </p:spPr>
      </p:pic>
      <p:pic>
        <p:nvPicPr>
          <p:cNvPr id="34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73300" y="6451600"/>
            <a:ext cx="2527300" cy="698500"/>
          </a:xfrm>
          <a:prstGeom prst="rect">
            <a:avLst/>
          </a:prstGeom>
        </p:spPr>
      </p:pic>
      <p:pic>
        <p:nvPicPr>
          <p:cNvPr id="35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49500" y="4203700"/>
            <a:ext cx="2489200" cy="6985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700" y="1517853"/>
            <a:ext cx="8204200" cy="759315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8" name="Picture 21"/>
          <p:cNvPicPr>
            <a:picLocks noChangeAspect="1"/>
          </p:cNvPicPr>
          <p:nvPr/>
        </p:nvPicPr>
        <p:blipFill rotWithShape="1">
          <a:blip r:embed="rId12"/>
          <a:srcRect r="55977"/>
          <a:stretch/>
        </p:blipFill>
        <p:spPr>
          <a:xfrm>
            <a:off x="2672976" y="6832600"/>
            <a:ext cx="1213224" cy="1651000"/>
          </a:xfrm>
          <a:prstGeom prst="rect">
            <a:avLst/>
          </a:prstGeom>
        </p:spPr>
      </p:pic>
      <p:pic>
        <p:nvPicPr>
          <p:cNvPr id="39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8976" y="6905006"/>
            <a:ext cx="17399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422400"/>
            <a:ext cx="16459200" cy="77851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400" y="2260600"/>
            <a:ext cx="5651500" cy="3035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2933700"/>
            <a:ext cx="571500" cy="571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600" y="3924300"/>
            <a:ext cx="571500" cy="57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8000" y="381000"/>
            <a:ext cx="2679700" cy="165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" y="317500"/>
            <a:ext cx="2273300" cy="160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247900" y="1866900"/>
            <a:ext cx="13385800" cy="1054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4400" y="2857500"/>
            <a:ext cx="6807200" cy="165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9000" y="3873500"/>
            <a:ext cx="7404100" cy="1244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4635500" y="5537200"/>
            <a:ext cx="14554200" cy="1054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6515100"/>
            <a:ext cx="571500" cy="571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700" y="6477000"/>
            <a:ext cx="11074400" cy="12700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400" y="7251700"/>
            <a:ext cx="571500" cy="571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9000" y="7150100"/>
            <a:ext cx="14224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7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0" y="2451100"/>
            <a:ext cx="571500" cy="5715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0" y="3441700"/>
            <a:ext cx="571500" cy="5715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0" y="4216400"/>
            <a:ext cx="571500" cy="57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422400"/>
            <a:ext cx="16459200" cy="7785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600" y="5524500"/>
            <a:ext cx="3098800" cy="30988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0" y="5524500"/>
            <a:ext cx="3098800" cy="3098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2300" y="5524500"/>
            <a:ext cx="3098800" cy="3098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55600" y="5499100"/>
            <a:ext cx="3098800" cy="3098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2451100"/>
            <a:ext cx="571500" cy="571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3467100"/>
            <a:ext cx="571500" cy="5715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200" y="4178300"/>
            <a:ext cx="571500" cy="571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8000" y="381000"/>
            <a:ext cx="2755900" cy="1651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500" y="317500"/>
            <a:ext cx="2222500" cy="1600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9500" y="2374900"/>
            <a:ext cx="11645900" cy="1651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36800" y="3416300"/>
            <a:ext cx="9448800" cy="1270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4100" y="4102100"/>
            <a:ext cx="13652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5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114300"/>
            <a:ext cx="1866900" cy="31877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529" y="914400"/>
            <a:ext cx="11303000" cy="9372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-406400"/>
            <a:ext cx="8559800" cy="8128000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" y="622300"/>
            <a:ext cx="927100" cy="1587500"/>
          </a:xfrm>
          <a:prstGeom prst="rect">
            <a:avLst/>
          </a:prstGeom>
        </p:spPr>
      </p:pic>
      <p:pic>
        <p:nvPicPr>
          <p:cNvPr id="15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2730500"/>
            <a:ext cx="2260600" cy="1054100"/>
          </a:xfrm>
          <a:prstGeom prst="rect">
            <a:avLst/>
          </a:prstGeom>
        </p:spPr>
      </p:pic>
      <p:pic>
        <p:nvPicPr>
          <p:cNvPr id="16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" y="3390900"/>
            <a:ext cx="4445000" cy="10541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6350" y="1755775"/>
            <a:ext cx="107061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-406400"/>
            <a:ext cx="8559800" cy="812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-114300"/>
            <a:ext cx="1866900" cy="318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22300"/>
            <a:ext cx="9271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914400"/>
            <a:ext cx="11303000" cy="9372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" y="2730500"/>
            <a:ext cx="1765300" cy="1054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3479800"/>
            <a:ext cx="4241800" cy="19812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/>
          <a:srcRect r="17930"/>
          <a:stretch/>
        </p:blipFill>
        <p:spPr>
          <a:xfrm>
            <a:off x="6589539" y="1257300"/>
            <a:ext cx="10290521" cy="75184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-406400"/>
            <a:ext cx="8559800" cy="812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-114300"/>
            <a:ext cx="1866900" cy="318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22300"/>
            <a:ext cx="9271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900" y="914400"/>
            <a:ext cx="11303000" cy="9372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2794000"/>
            <a:ext cx="3200400" cy="1524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700" y="3429000"/>
            <a:ext cx="5194300" cy="1054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0800" y="1943100"/>
            <a:ext cx="10763250" cy="6305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-406400"/>
            <a:ext cx="9144000" cy="812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-114300"/>
            <a:ext cx="1866900" cy="318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22300"/>
            <a:ext cx="9271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2654300"/>
            <a:ext cx="16383000" cy="9372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700" y="965200"/>
            <a:ext cx="9232900" cy="1511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2924" y="2921000"/>
            <a:ext cx="14874875" cy="741082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40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-406400"/>
            <a:ext cx="9321800" cy="812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-114300"/>
            <a:ext cx="1866900" cy="3187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622300"/>
            <a:ext cx="927100" cy="158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2654300"/>
            <a:ext cx="16383000" cy="9372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9050" y="2692400"/>
            <a:ext cx="13068300" cy="7835997"/>
          </a:xfrm>
          <a:prstGeom prst="rect">
            <a:avLst/>
          </a:prstGeom>
        </p:spPr>
      </p:pic>
      <p:pic>
        <p:nvPicPr>
          <p:cNvPr id="15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1193800"/>
            <a:ext cx="7721600" cy="1054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41300" y="8039100"/>
            <a:ext cx="9677400" cy="2349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4800" y="8039100"/>
            <a:ext cx="9677400" cy="2349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0</Words>
  <Application>Microsoft Office PowerPoint</Application>
  <PresentationFormat>사용자 지정</PresentationFormat>
  <Paragraphs>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SSAFY</cp:lastModifiedBy>
  <cp:revision>8</cp:revision>
  <dcterms:created xsi:type="dcterms:W3CDTF">2006-08-16T00:00:00Z</dcterms:created>
  <dcterms:modified xsi:type="dcterms:W3CDTF">2024-07-05T05:55:30Z</dcterms:modified>
</cp:coreProperties>
</file>